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7357E-C559-4637-9D65-251C9289008C}" type="datetimeFigureOut">
              <a:rPr lang="es-CO" smtClean="0"/>
              <a:t>10/02/2014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D671F-ED82-4144-BA0A-CA90EE5D5FCA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517D-00A1-4ACA-8E5C-C254A42697CB}" type="datetime1">
              <a:rPr lang="es-CO" smtClean="0"/>
              <a:t>10/02/2014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ELABORADO POR: Gabriel G. Flórez U.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AAD4-2D2F-4068-B12E-7AF7B2C0C81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E933-1E8B-4EB8-B256-61CB85E8BF5A}" type="datetime1">
              <a:rPr lang="es-CO" smtClean="0"/>
              <a:t>10/02/2014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ELABORADO POR: Gabriel G. Flórez U.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AAD4-2D2F-4068-B12E-7AF7B2C0C81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4D5D-3B4B-4718-AB6A-B9DFEDADD041}" type="datetime1">
              <a:rPr lang="es-CO" smtClean="0"/>
              <a:t>10/02/2014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ELABORADO POR: Gabriel G. Flórez U.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AAD4-2D2F-4068-B12E-7AF7B2C0C81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5A2D-CFE0-4F57-9CD6-9243948F3E44}" type="datetime1">
              <a:rPr lang="es-CO" smtClean="0"/>
              <a:t>10/02/2014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ELABORADO POR: Gabriel G. Flórez U.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AAD4-2D2F-4068-B12E-7AF7B2C0C81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E4B5-88A2-42AD-ADB9-C08C1A1D81C0}" type="datetime1">
              <a:rPr lang="es-CO" smtClean="0"/>
              <a:t>10/02/2014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ELABORADO POR: Gabriel G. Flórez U.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AAD4-2D2F-4068-B12E-7AF7B2C0C81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5F88-064D-41FE-9228-B11693A19D61}" type="datetime1">
              <a:rPr lang="es-CO" smtClean="0"/>
              <a:t>10/02/2014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ELABORADO POR: Gabriel G. Flórez U.</a:t>
            </a: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AAD4-2D2F-4068-B12E-7AF7B2C0C81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B303-B650-45D5-9E46-BA20BF45CA4F}" type="datetime1">
              <a:rPr lang="es-CO" smtClean="0"/>
              <a:t>10/02/2014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ELABORADO POR: Gabriel G. Flórez U.</a:t>
            </a:r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AAD4-2D2F-4068-B12E-7AF7B2C0C81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A389-946D-4146-9642-024B71B06944}" type="datetime1">
              <a:rPr lang="es-CO" smtClean="0"/>
              <a:t>10/02/2014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ELABORADO POR: Gabriel G. Flórez U.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AAD4-2D2F-4068-B12E-7AF7B2C0C81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20A3-9432-4E0D-B95F-11E23696EBA4}" type="datetime1">
              <a:rPr lang="es-CO" smtClean="0"/>
              <a:t>10/02/2014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ELABORADO POR: Gabriel G. Flórez U.</a:t>
            </a:r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AAD4-2D2F-4068-B12E-7AF7B2C0C81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6CED-2EA8-4087-9DE6-50CF788CEE4B}" type="datetime1">
              <a:rPr lang="es-CO" smtClean="0"/>
              <a:t>10/02/2014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ELABORADO POR: Gabriel G. Flórez U.</a:t>
            </a: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AAD4-2D2F-4068-B12E-7AF7B2C0C81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DD5C-F5E9-447B-B9CC-69A9FC74568A}" type="datetime1">
              <a:rPr lang="es-CO" smtClean="0"/>
              <a:t>10/02/2014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ELABORADO POR: Gabriel G. Flórez U.</a:t>
            </a: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AAD4-2D2F-4068-B12E-7AF7B2C0C81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D896B-4BDB-452F-8AC6-0C1B1E371BA6}" type="datetime1">
              <a:rPr lang="es-CO" smtClean="0"/>
              <a:t>10/02/2014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O" smtClean="0"/>
              <a:t>ELABORADO POR: Gabriel G. Flórez U.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BAAD4-2D2F-4068-B12E-7AF7B2C0C81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TIPOS DE GEOGRAFIA</a:t>
            </a:r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ELABORADO POR: Gabriel G. Flórez U.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AAD4-2D2F-4068-B12E-7AF7B2C0C814}" type="slidenum">
              <a:rPr lang="es-CO" smtClean="0"/>
              <a:pPr/>
              <a:t>1</a:t>
            </a:fld>
            <a:endParaRPr lang="es-CO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648072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IMPORTANCIA DE LA GEOGRAFIA</a:t>
            </a:r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ELABORADO POR: Gabriel G. Flórez U.</a:t>
            </a:r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AAD4-2D2F-4068-B12E-7AF7B2C0C814}" type="slidenum">
              <a:rPr lang="es-CO" smtClean="0"/>
              <a:pPr/>
              <a:t>2</a:t>
            </a:fld>
            <a:endParaRPr lang="es-C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66863"/>
            <a:ext cx="8208912" cy="423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HERRAMIENTAS PARA TRABAJAR LA GEOGRAFIA</a:t>
            </a:r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ELABORADO POR: Gabriel G. Flórez U.</a:t>
            </a:r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AAD4-2D2F-4068-B12E-7AF7B2C0C814}" type="slidenum">
              <a:rPr lang="es-CO" smtClean="0"/>
              <a:pPr/>
              <a:t>3</a:t>
            </a:fld>
            <a:endParaRPr lang="es-C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772816"/>
            <a:ext cx="8208913" cy="456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1. LOS  MAPAS</a:t>
            </a:r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ELABORADO POR: Gabriel G. Flórez U.</a:t>
            </a:r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AAD4-2D2F-4068-B12E-7AF7B2C0C814}" type="slidenum">
              <a:rPr lang="es-CO" smtClean="0"/>
              <a:pPr/>
              <a:t>4</a:t>
            </a:fld>
            <a:endParaRPr lang="es-C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799"/>
            <a:ext cx="7776863" cy="432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s-CO" sz="2800" dirty="0" smtClean="0"/>
              <a:t>INFORMACIÓN BÁSICA CONTENIDA EN UN MAPA</a:t>
            </a:r>
            <a:endParaRPr lang="es-CO" sz="280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ELABORADO POR: Gabriel G. Flórez U.</a:t>
            </a:r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AAD4-2D2F-4068-B12E-7AF7B2C0C814}" type="slidenum">
              <a:rPr lang="es-CO" smtClean="0"/>
              <a:pPr/>
              <a:t>5</a:t>
            </a:fld>
            <a:endParaRPr lang="es-CO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848872" cy="507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416824" cy="994122"/>
          </a:xfrm>
        </p:spPr>
        <p:txBody>
          <a:bodyPr>
            <a:normAutofit/>
          </a:bodyPr>
          <a:lstStyle/>
          <a:p>
            <a:r>
              <a:rPr lang="es-CO" sz="3600" dirty="0" smtClean="0"/>
              <a:t>2. LOS  GRÁFICOS</a:t>
            </a:r>
            <a:endParaRPr lang="es-CO" sz="360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ELABORADO POR: Gabriel G. Flórez U.</a:t>
            </a:r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AAD4-2D2F-4068-B12E-7AF7B2C0C814}" type="slidenum">
              <a:rPr lang="es-CO" smtClean="0"/>
              <a:pPr/>
              <a:t>6</a:t>
            </a:fld>
            <a:endParaRPr lang="es-C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734481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TIPOS DE GRÁFICOS</a:t>
            </a:r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ELABORADO POR: Gabriel G. Flórez U.</a:t>
            </a:r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AAD4-2D2F-4068-B12E-7AF7B2C0C814}" type="slidenum">
              <a:rPr lang="es-CO" smtClean="0"/>
              <a:pPr/>
              <a:t>7</a:t>
            </a:fld>
            <a:endParaRPr lang="es-CO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20891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s-CO" sz="3600" dirty="0" smtClean="0"/>
              <a:t>3. LAS CURVAS DE NIVEL</a:t>
            </a:r>
            <a:endParaRPr lang="es-CO" sz="360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ELABORADO POR: Gabriel G. Flórez U.</a:t>
            </a:r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AAD4-2D2F-4068-B12E-7AF7B2C0C814}" type="slidenum">
              <a:rPr lang="es-CO" smtClean="0"/>
              <a:pPr/>
              <a:t>8</a:t>
            </a:fld>
            <a:endParaRPr lang="es-C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3"/>
            <a:ext cx="820891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115</Words>
  <Application>Microsoft Office PowerPoint</Application>
  <PresentationFormat>Presentación en pantalla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TIPOS DE GEOGRAFIA</vt:lpstr>
      <vt:lpstr>IMPORTANCIA DE LA GEOGRAFIA</vt:lpstr>
      <vt:lpstr>HERRAMIENTAS PARA TRABAJAR LA GEOGRAFIA</vt:lpstr>
      <vt:lpstr>1. LOS  MAPAS</vt:lpstr>
      <vt:lpstr>INFORMACIÓN BÁSICA CONTENIDA EN UN MAPA</vt:lpstr>
      <vt:lpstr>2. LOS  GRÁFICOS</vt:lpstr>
      <vt:lpstr>TIPOS DE GRÁFICOS</vt:lpstr>
      <vt:lpstr>3. LAS CURVAS DE NIVEL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TIPOS DE GEOGRAFIA</dc:title>
  <dc:creator>Gabriel German</dc:creator>
  <cp:lastModifiedBy>Gabriel German</cp:lastModifiedBy>
  <cp:revision>11</cp:revision>
  <dcterms:created xsi:type="dcterms:W3CDTF">2014-02-10T17:35:51Z</dcterms:created>
  <dcterms:modified xsi:type="dcterms:W3CDTF">2014-02-10T22:54:17Z</dcterms:modified>
</cp:coreProperties>
</file>